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Ecrivez un mini-dialogue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5240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2 personnes: un prof et un élève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590800"/>
            <a:ext cx="8458200" cy="267765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u="sng" dirty="0" smtClean="0">
                <a:latin typeface="Kristen ITC" pitchFamily="66" charset="0"/>
              </a:rPr>
              <a:t>Objectifs:</a:t>
            </a:r>
          </a:p>
          <a:p>
            <a:pPr algn="ctr"/>
            <a:endParaRPr lang="fr-FR" sz="2400" u="sng" dirty="0" smtClean="0">
              <a:latin typeface="Kristen ITC" pitchFamily="66" charset="0"/>
            </a:endParaRPr>
          </a:p>
          <a:p>
            <a:pPr algn="ctr"/>
            <a:r>
              <a:rPr lang="fr-FR" sz="2400" dirty="0" smtClean="0">
                <a:latin typeface="Kristen ITC" pitchFamily="66" charset="0"/>
              </a:rPr>
              <a:t>Greet </a:t>
            </a:r>
            <a:r>
              <a:rPr lang="fr-FR" sz="2400" dirty="0" err="1" smtClean="0">
                <a:latin typeface="Kristen ITC" pitchFamily="66" charset="0"/>
              </a:rPr>
              <a:t>each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other</a:t>
            </a:r>
            <a:endParaRPr lang="fr-FR" sz="2400" dirty="0" smtClean="0">
              <a:latin typeface="Kristen ITC" pitchFamily="66" charset="0"/>
            </a:endParaRPr>
          </a:p>
          <a:p>
            <a:pPr algn="ctr"/>
            <a:r>
              <a:rPr lang="fr-FR" sz="2400" dirty="0" err="1" smtClean="0">
                <a:latin typeface="Kristen ITC" pitchFamily="66" charset="0"/>
              </a:rPr>
              <a:t>Ask</a:t>
            </a:r>
            <a:r>
              <a:rPr lang="fr-FR" sz="2400" dirty="0" smtClean="0">
                <a:latin typeface="Kristen ITC" pitchFamily="66" charset="0"/>
              </a:rPr>
              <a:t> and </a:t>
            </a:r>
            <a:r>
              <a:rPr lang="fr-FR" sz="2400" dirty="0" err="1" smtClean="0">
                <a:latin typeface="Kristen ITC" pitchFamily="66" charset="0"/>
              </a:rPr>
              <a:t>say</a:t>
            </a:r>
            <a:r>
              <a:rPr lang="fr-FR" sz="2400" dirty="0" smtClean="0">
                <a:latin typeface="Kristen ITC" pitchFamily="66" charset="0"/>
              </a:rPr>
              <a:t> how </a:t>
            </a:r>
            <a:r>
              <a:rPr lang="fr-FR" sz="2400" dirty="0" err="1" smtClean="0">
                <a:latin typeface="Kristen ITC" pitchFamily="66" charset="0"/>
              </a:rPr>
              <a:t>you</a:t>
            </a:r>
            <a:r>
              <a:rPr lang="fr-FR" sz="2400" dirty="0" smtClean="0">
                <a:latin typeface="Kristen ITC" pitchFamily="66" charset="0"/>
              </a:rPr>
              <a:t> are</a:t>
            </a:r>
          </a:p>
          <a:p>
            <a:pPr algn="ctr"/>
            <a:r>
              <a:rPr lang="fr-FR" sz="2400" dirty="0" err="1" smtClean="0">
                <a:latin typeface="Kristen ITC" pitchFamily="66" charset="0"/>
              </a:rPr>
              <a:t>Student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asks</a:t>
            </a:r>
            <a:r>
              <a:rPr lang="fr-FR" sz="2400" dirty="0" smtClean="0">
                <a:latin typeface="Kristen ITC" pitchFamily="66" charset="0"/>
              </a:rPr>
              <a:t> one question, prof </a:t>
            </a:r>
            <a:r>
              <a:rPr lang="fr-FR" sz="2400" dirty="0" err="1" smtClean="0">
                <a:latin typeface="Kristen ITC" pitchFamily="66" charset="0"/>
              </a:rPr>
              <a:t>answers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yes</a:t>
            </a:r>
            <a:r>
              <a:rPr lang="fr-FR" sz="2400" dirty="0" smtClean="0">
                <a:latin typeface="Kristen ITC" pitchFamily="66" charset="0"/>
              </a:rPr>
              <a:t> or no</a:t>
            </a:r>
          </a:p>
          <a:p>
            <a:pPr algn="ctr"/>
            <a:r>
              <a:rPr lang="fr-FR" sz="2400" dirty="0" err="1" smtClean="0">
                <a:latin typeface="Kristen ITC" pitchFamily="66" charset="0"/>
              </a:rPr>
              <a:t>Include</a:t>
            </a:r>
            <a:r>
              <a:rPr lang="fr-FR" sz="2400" dirty="0" smtClean="0">
                <a:latin typeface="Kristen ITC" pitchFamily="66" charset="0"/>
              </a:rPr>
              <a:t> « les mots magiques » (the </a:t>
            </a:r>
            <a:r>
              <a:rPr lang="fr-FR" sz="2400" dirty="0" err="1" smtClean="0">
                <a:latin typeface="Kristen ITC" pitchFamily="66" charset="0"/>
              </a:rPr>
              <a:t>magic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words</a:t>
            </a:r>
            <a:r>
              <a:rPr lang="fr-FR" sz="2400" dirty="0" smtClean="0">
                <a:latin typeface="Kristen ITC" pitchFamily="66" charset="0"/>
              </a:rPr>
              <a:t>)</a:t>
            </a:r>
          </a:p>
          <a:p>
            <a:pPr algn="ctr"/>
            <a:r>
              <a:rPr lang="fr-FR" sz="2400" dirty="0" smtClean="0">
                <a:latin typeface="Kristen ITC" pitchFamily="66" charset="0"/>
              </a:rPr>
              <a:t>Say </a:t>
            </a:r>
            <a:r>
              <a:rPr lang="fr-FR" sz="2400" dirty="0" err="1" smtClean="0">
                <a:latin typeface="Kristen ITC" pitchFamily="66" charset="0"/>
              </a:rPr>
              <a:t>goodbye</a:t>
            </a:r>
            <a:endParaRPr lang="fr-FR" sz="2400" dirty="0" smtClean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34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</cp:revision>
  <dcterms:created xsi:type="dcterms:W3CDTF">2011-09-14T23:22:57Z</dcterms:created>
  <dcterms:modified xsi:type="dcterms:W3CDTF">2011-09-23T12:24:28Z</dcterms:modified>
</cp:coreProperties>
</file>